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07" r:id="rId10"/>
    <p:sldId id="408" r:id="rId11"/>
    <p:sldId id="332" r:id="rId12"/>
    <p:sldId id="393" r:id="rId13"/>
    <p:sldId id="390" r:id="rId14"/>
    <p:sldId id="394" r:id="rId15"/>
    <p:sldId id="395" r:id="rId16"/>
    <p:sldId id="396" r:id="rId17"/>
    <p:sldId id="397" r:id="rId18"/>
    <p:sldId id="342" r:id="rId19"/>
    <p:sldId id="345" r:id="rId20"/>
    <p:sldId id="392" r:id="rId21"/>
    <p:sldId id="412" r:id="rId22"/>
    <p:sldId id="379" r:id="rId23"/>
    <p:sldId id="415" r:id="rId24"/>
    <p:sldId id="358" r:id="rId25"/>
    <p:sldId id="391" r:id="rId26"/>
    <p:sldId id="416" r:id="rId27"/>
    <p:sldId id="418" r:id="rId28"/>
    <p:sldId id="417" r:id="rId29"/>
    <p:sldId id="419" r:id="rId30"/>
    <p:sldId id="389" r:id="rId31"/>
    <p:sldId id="370" r:id="rId32"/>
    <p:sldId id="399" r:id="rId33"/>
    <p:sldId id="398" r:id="rId34"/>
    <p:sldId id="336" r:id="rId35"/>
    <p:sldId id="400" r:id="rId36"/>
    <p:sldId id="402" r:id="rId37"/>
    <p:sldId id="401" r:id="rId38"/>
    <p:sldId id="409" r:id="rId39"/>
    <p:sldId id="411" r:id="rId4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  <a:srgbClr val="FC9B1A"/>
    <a:srgbClr val="B02D45"/>
    <a:srgbClr val="B6354C"/>
    <a:srgbClr val="E7E7E7"/>
    <a:srgbClr val="BFBFBF"/>
    <a:srgbClr val="4BACC6"/>
    <a:srgbClr val="8064A2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3987" autoAdjust="0"/>
  </p:normalViewPr>
  <p:slideViewPr>
    <p:cSldViewPr snapToGrid="0">
      <p:cViewPr varScale="1">
        <p:scale>
          <a:sx n="80" d="100"/>
          <a:sy n="80" d="100"/>
        </p:scale>
        <p:origin x="941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/>
            <a:t>Pubblicazione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Specifiche funzionali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Game design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Implementazione gioco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Prove su utenti target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Pubblicazione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922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22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3.JP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62F6C34-3C7D-4A77-B590-059EAC794C89}"/>
              </a:ext>
            </a:extLst>
          </p:cNvPr>
          <p:cNvSpPr/>
          <p:nvPr/>
        </p:nvSpPr>
        <p:spPr>
          <a:xfrm>
            <a:off x="4625438" y="4019797"/>
            <a:ext cx="1597561" cy="736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DA93F0D-E0B5-D548-894A-6525A66BEEAA}"/>
              </a:ext>
            </a:extLst>
          </p:cNvPr>
          <p:cNvSpPr txBox="1">
            <a:spLocks/>
          </p:cNvSpPr>
          <p:nvPr/>
        </p:nvSpPr>
        <p:spPr>
          <a:xfrm>
            <a:off x="281478" y="146590"/>
            <a:ext cx="855772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Presentazione Giochi</a:t>
            </a:r>
          </a:p>
        </p:txBody>
      </p:sp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0AC66C25-BD98-714C-825A-050B74CAE6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712655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75DD6069-F574-4D1E-B733-4D8AD3115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5" t="14075" r="20104" b="7036"/>
          <a:stretch/>
        </p:blipFill>
        <p:spPr>
          <a:xfrm>
            <a:off x="288520" y="2387534"/>
            <a:ext cx="3953519" cy="2934145"/>
          </a:xfrm>
          <a:prstGeom prst="rect">
            <a:avLst/>
          </a:prstGeom>
        </p:spPr>
      </p:pic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CA78B5D2-234D-C247-B6C9-9859DC9DEB08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18E4889A-3E0A-864E-8411-AF18545F344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055809"/>
            <a:chOff x="76744" y="2879217"/>
            <a:chExt cx="3679865" cy="3055809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83850" y="5658027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397461" y="124965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23550" y="2834919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37081" y="498127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190875"/>
            <a:ext cx="3234914" cy="237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432182" y="263828"/>
            <a:ext cx="840400" cy="4142409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2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B0BAB8F-0EE5-4336-B1E9-C97FC59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414507" y="3345623"/>
            <a:ext cx="3236400" cy="24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414507" y="123353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6388665" y="5799439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18" name="Immagine 17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0916C64-DFDD-490B-9742-B660C6EE5F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536539" y="544930"/>
            <a:ext cx="723139" cy="4243386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1E37AA4-CCF3-4866-8D19-0F7D1127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2981390" y="1403546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1800224" y="1772879"/>
            <a:ext cx="5271373" cy="385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3887476" y="2167270"/>
            <a:ext cx="1096868" cy="7978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1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5CE4540-BF47-4A0F-9B2E-76C44031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696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4004011" cy="1267021"/>
            <a:chOff x="117234" y="2579601"/>
            <a:chExt cx="4004011" cy="126702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4DE44F5-3B45-4C54-8EE8-2F6C871E56C7}"/>
              </a:ext>
            </a:extLst>
          </p:cNvPr>
          <p:cNvSpPr/>
          <p:nvPr/>
        </p:nvSpPr>
        <p:spPr>
          <a:xfrm>
            <a:off x="4267200" y="2000251"/>
            <a:ext cx="4602363" cy="3343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16A0743-6E19-49C1-A820-202F713E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5FD3E13-1583-4901-9516-32A87011AEC8}"/>
              </a:ext>
            </a:extLst>
          </p:cNvPr>
          <p:cNvSpPr/>
          <p:nvPr/>
        </p:nvSpPr>
        <p:spPr>
          <a:xfrm>
            <a:off x="5572125" y="4571805"/>
            <a:ext cx="2171700" cy="581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9E6CC278-5554-4FE4-ADF9-6FB78AAE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E09F540C-8967-4F48-8E2D-25C6F2FDBE35}"/>
              </a:ext>
            </a:extLst>
          </p:cNvPr>
          <p:cNvGrpSpPr/>
          <p:nvPr/>
        </p:nvGrpSpPr>
        <p:grpSpPr>
          <a:xfrm>
            <a:off x="104997" y="2838254"/>
            <a:ext cx="4004011" cy="1605440"/>
            <a:chOff x="117234" y="2579601"/>
            <a:chExt cx="4004011" cy="1605440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479B8A30-75B5-460F-BA41-C2CE5648E670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3773B59-BA52-42E5-9FE2-115405854D7C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endParaRPr lang="it-IT" dirty="0"/>
            </a:p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 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32" name="Elemento grafico 31" descr="Libro chiuso con riempimento a tinta unita">
              <a:extLst>
                <a:ext uri="{FF2B5EF4-FFF2-40B4-BE49-F238E27FC236}">
                  <a16:creationId xmlns:a16="http://schemas.microsoft.com/office/drawing/2014/main" id="{5643184C-E47A-4DDF-80DF-6F2BC0A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pic>
        <p:nvPicPr>
          <p:cNvPr id="8" name="Elemento grafico 7" descr="Faccina sorridente con riempimento a tinta unita">
            <a:extLst>
              <a:ext uri="{FF2B5EF4-FFF2-40B4-BE49-F238E27FC236}">
                <a16:creationId xmlns:a16="http://schemas.microsoft.com/office/drawing/2014/main" id="{F6739D64-8FB5-445B-86F3-98B3E6C9B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117" y="350402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76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E4079-526A-4271-837A-794609C6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E0E5655-D3DB-4948-B785-1797A5F0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3147" r="20360" b="6966"/>
          <a:stretch/>
        </p:blipFill>
        <p:spPr>
          <a:xfrm>
            <a:off x="2042523" y="1714971"/>
            <a:ext cx="4996452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B5D4D489-3C57-9C45-B6E6-EF1F5219D94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11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EBC981D-C33A-4135-95EE-C0018F14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A22AA6-EAE6-4EE2-8D88-A8AC37B2221F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624806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Da Specifiche Funzionali a Specifiche Tecniche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ABEB462-5B58-4D2E-9010-DC6C530EDB75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2201012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C79A346-765A-45A5-AAF5-565B14B4DB75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0EF7B65F-A0B9-49B1-8342-8771AC940294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8EAB8146-9E9E-4CCD-B5E9-A500C4DC2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EC361F00-E278-4A92-AB32-D2628D810DA1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707F1241-DB94-424E-9E07-D3851496D304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56" name="Connettore 2 55">
                <a:extLst>
                  <a:ext uri="{FF2B5EF4-FFF2-40B4-BE49-F238E27FC236}">
                    <a16:creationId xmlns:a16="http://schemas.microsoft.com/office/drawing/2014/main" id="{11AD9CB8-1B04-4718-BC8A-41F742D918B1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2 56">
                <a:extLst>
                  <a:ext uri="{FF2B5EF4-FFF2-40B4-BE49-F238E27FC236}">
                    <a16:creationId xmlns:a16="http://schemas.microsoft.com/office/drawing/2014/main" id="{99B701C1-51FE-42A6-AB8C-40E3B634B091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29FCC89D-E322-4437-B593-4B0EFEAFA7B1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52" name="Immagine 5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17A716E4-0124-4C17-BCD5-350BC7EA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F3702FAF-CC48-42D2-BF36-F03FD90785C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57756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230F485-96E6-4F0C-B222-87AC63EDB572}"/>
              </a:ext>
            </a:extLst>
          </p:cNvPr>
          <p:cNvSpPr txBox="1"/>
          <p:nvPr/>
        </p:nvSpPr>
        <p:spPr>
          <a:xfrm>
            <a:off x="6036483" y="1313185"/>
            <a:ext cx="2555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TECNICHE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8FF3123-8D07-442E-BE15-E8DDC72A0973}"/>
              </a:ext>
            </a:extLst>
          </p:cNvPr>
          <p:cNvGrpSpPr/>
          <p:nvPr/>
        </p:nvGrpSpPr>
        <p:grpSpPr>
          <a:xfrm>
            <a:off x="6100560" y="3012735"/>
            <a:ext cx="2769004" cy="771525"/>
            <a:chOff x="288521" y="4759325"/>
            <a:chExt cx="2769004" cy="771525"/>
          </a:xfrm>
        </p:grpSpPr>
        <p:pic>
          <p:nvPicPr>
            <p:cNvPr id="23" name="Elemento grafico 22" descr="Avviso con riempimento a tinta unita">
              <a:extLst>
                <a:ext uri="{FF2B5EF4-FFF2-40B4-BE49-F238E27FC236}">
                  <a16:creationId xmlns:a16="http://schemas.microsoft.com/office/drawing/2014/main" id="{D1D6F283-A632-437E-8D7C-8D9CA4BB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66321A-1EED-4771-BCC7-E7A00B7BC398}"/>
                </a:ext>
              </a:extLst>
            </p:cNvPr>
            <p:cNvSpPr txBox="1"/>
            <p:nvPr/>
          </p:nvSpPr>
          <p:spPr>
            <a:xfrm>
              <a:off x="1244292" y="4956175"/>
              <a:ext cx="1813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Lavori in corso…</a:t>
              </a:r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4BEFBB-5BC5-4B45-BDC9-AAF50750E8B0}"/>
              </a:ext>
            </a:extLst>
          </p:cNvPr>
          <p:cNvCxnSpPr>
            <a:cxnSpLocks/>
          </p:cNvCxnSpPr>
          <p:nvPr/>
        </p:nvCxnSpPr>
        <p:spPr>
          <a:xfrm>
            <a:off x="5326380" y="1248355"/>
            <a:ext cx="0" cy="4898003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40B558B-C104-44F2-B0B7-AAE4C99151ED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4CCC933-6502-498C-9E71-2D54CDD12A3F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26CA8A13-9633-437D-833E-02F48F7BBBF8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D16A6999-6A9B-4EAC-A921-E1743654C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489FF7AB-DC7C-492A-84C6-5789D295CBE0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F2259D70-41B2-4A28-9700-169EE432E947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6A9CD585-17A4-4B4F-BF33-80833CA8543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1669974B-FF28-4C6F-AE0C-B9369F6AA8B3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00148F9-5276-49BA-977B-7BF914649CCE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1" name="Immagine 30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F7C03CD2-3A40-4679-8C8A-F398407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37C267B-A0FB-433F-8698-414035BB616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685696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109000" y="1327150"/>
            <a:ext cx="4667249" cy="2932338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1713A63-D6AE-4F14-B96D-4433891B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1" t="14444" r="20104" b="7037"/>
          <a:stretch/>
        </p:blipFill>
        <p:spPr>
          <a:xfrm>
            <a:off x="4836618" y="2994025"/>
            <a:ext cx="4198382" cy="3095852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288521" y="4759325"/>
            <a:ext cx="2769004" cy="771525"/>
            <a:chOff x="288521" y="4759325"/>
            <a:chExt cx="2769004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813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Lavori in corso…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pic>
        <p:nvPicPr>
          <p:cNvPr id="7" name="Picture 6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F0870830-D2BC-C542-BF2F-1125915C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40" y="1581464"/>
            <a:ext cx="1111782" cy="111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BB18E9-6A3A-43F6-9040-F87026C84A7A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44464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NUMBER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8304" y="4235117"/>
            <a:ext cx="0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C9888FC-2454-4512-8F4D-B8F8EB705B0F}"/>
              </a:ext>
            </a:extLst>
          </p:cNvPr>
          <p:cNvCxnSpPr>
            <a:cxnSpLocks/>
          </p:cNvCxnSpPr>
          <p:nvPr/>
        </p:nvCxnSpPr>
        <p:spPr>
          <a:xfrm flipV="1">
            <a:off x="2770462" y="4193006"/>
            <a:ext cx="1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802552" y="2827421"/>
            <a:ext cx="0" cy="45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631440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909684" y="2810400"/>
            <a:ext cx="5348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B56438F-E6EA-445D-98BB-18F59CA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06" y="1418717"/>
            <a:ext cx="1862492" cy="129339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5A3559BE-E7A1-41B8-89E1-20FDC57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49" y="4753002"/>
            <a:ext cx="1800931" cy="125064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51" y="1370382"/>
            <a:ext cx="1271563" cy="1330706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232" y="1360594"/>
            <a:ext cx="1425367" cy="1375355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240F0FF9-DDEE-4889-B162-75C51AEF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87" t="7227" r="12488" b="3974"/>
          <a:stretch/>
        </p:blipFill>
        <p:spPr>
          <a:xfrm>
            <a:off x="154404" y="4774932"/>
            <a:ext cx="1538009" cy="123892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732C837-AB34-4DB6-AA67-4B5AEE408AD4}"/>
              </a:ext>
            </a:extLst>
          </p:cNvPr>
          <p:cNvSpPr/>
          <p:nvPr/>
        </p:nvSpPr>
        <p:spPr>
          <a:xfrm>
            <a:off x="2021306" y="1925054"/>
            <a:ext cx="3296652" cy="842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9F7A009-146F-634E-B595-BA0045DD926F}"/>
              </a:ext>
            </a:extLst>
          </p:cNvPr>
          <p:cNvSpPr txBox="1">
            <a:spLocks/>
          </p:cNvSpPr>
          <p:nvPr/>
        </p:nvSpPr>
        <p:spPr>
          <a:xfrm>
            <a:off x="281478" y="146590"/>
            <a:ext cx="855772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Presentazione Giochi</a:t>
            </a:r>
          </a:p>
        </p:txBody>
      </p:sp>
      <p:sp>
        <p:nvSpPr>
          <p:cNvPr id="11" name="Segnaposto numero diapositiva 1">
            <a:extLst>
              <a:ext uri="{FF2B5EF4-FFF2-40B4-BE49-F238E27FC236}">
                <a16:creationId xmlns:a16="http://schemas.microsoft.com/office/drawing/2014/main" id="{D050AC0A-E3AA-CA4A-A121-2361759D33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AA183DB-97D1-B240-9E51-6E359ED0949B}"/>
              </a:ext>
            </a:extLst>
          </p:cNvPr>
          <p:cNvSpPr/>
          <p:nvPr/>
        </p:nvSpPr>
        <p:spPr>
          <a:xfrm>
            <a:off x="2870851" y="4573032"/>
            <a:ext cx="1491829" cy="593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626678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2772</TotalTime>
  <Words>1574</Words>
  <Application>Microsoft Office PowerPoint</Application>
  <PresentationFormat>Presentazione su schermo (4:3)</PresentationFormat>
  <Paragraphs>369</Paragraphs>
  <Slides>39</Slides>
  <Notes>6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Progressi </vt:lpstr>
      <vt:lpstr>Presentazione standard di PowerPoint</vt:lpstr>
      <vt:lpstr>Presentazione standard di PowerPoint</vt:lpstr>
      <vt:lpstr>Presentazione software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Syllable Game: Game Design  </vt:lpstr>
      <vt:lpstr>Syllable Game: Game Design  </vt:lpstr>
      <vt:lpstr>Syllable Game: Game Design</vt:lpstr>
      <vt:lpstr>Syllable Game: Game Design</vt:lpstr>
      <vt:lpstr>Syllable Game: Game Design</vt:lpstr>
      <vt:lpstr>Presentazione standard di PowerPoint</vt:lpstr>
      <vt:lpstr>Presentazione standard di PowerPoint</vt:lpstr>
      <vt:lpstr>Number Game: Specifiche Funzionali (manca disegnino di Simo)</vt:lpstr>
      <vt:lpstr>Number Game: Da Specifiche Funzionali a Specifiche Tecniche (manca disegnino di Simo)</vt:lpstr>
      <vt:lpstr>Number Game: Specifiche Funzionali (manca disegnino di Simo)</vt:lpstr>
      <vt:lpstr>Number Game: Specifiche Funzionali (manca disegnino di Simo)</vt:lpstr>
      <vt:lpstr>Number Game: Game Design</vt:lpstr>
      <vt:lpstr>Presentazione standard di PowerPoint</vt:lpstr>
      <vt:lpstr>Presentazione standard di PowerPoint</vt:lpstr>
      <vt:lpstr>Presentazione standard di PowerPoint</vt:lpstr>
      <vt:lpstr>Euristiche</vt:lpstr>
      <vt:lpstr>Engagement</vt:lpstr>
      <vt:lpstr>Presentazione standard di PowerPoint</vt:lpstr>
      <vt:lpstr>Presentazione standard di PowerPoint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Nicoletta Calchi</cp:lastModifiedBy>
  <cp:revision>219</cp:revision>
  <dcterms:created xsi:type="dcterms:W3CDTF">2015-05-26T12:27:57Z</dcterms:created>
  <dcterms:modified xsi:type="dcterms:W3CDTF">2021-05-04T08:21:53Z</dcterms:modified>
</cp:coreProperties>
</file>